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77" r:id="rId5"/>
    <p:sldId id="281" r:id="rId6"/>
    <p:sldId id="279" r:id="rId7"/>
    <p:sldId id="280" r:id="rId8"/>
    <p:sldId id="278" r:id="rId9"/>
    <p:sldId id="262" r:id="rId10"/>
    <p:sldId id="282" r:id="rId11"/>
    <p:sldId id="263" r:id="rId12"/>
    <p:sldId id="265" r:id="rId13"/>
    <p:sldId id="266" r:id="rId14"/>
    <p:sldId id="271" r:id="rId15"/>
    <p:sldId id="267" r:id="rId16"/>
    <p:sldId id="264" r:id="rId17"/>
    <p:sldId id="268" r:id="rId18"/>
    <p:sldId id="269" r:id="rId19"/>
    <p:sldId id="276" r:id="rId20"/>
    <p:sldId id="270" r:id="rId21"/>
    <p:sldId id="274" r:id="rId22"/>
    <p:sldId id="272" r:id="rId23"/>
    <p:sldId id="273" r:id="rId24"/>
    <p:sldId id="275" r:id="rId25"/>
    <p:sldId id="258" r:id="rId26"/>
    <p:sldId id="260" r:id="rId2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B930B-FEA1-4EBB-97FE-1A4D356BAD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67094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B0E41-908F-4648-9BAB-985B0ADE2B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54694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EFDF2-8712-4415-8528-4089C217E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7BDCD-95B9-4AB3-AA88-BB8AE8DDE7F4}" type="datetimeFigureOut">
              <a:rPr lang="en-DE" smtClean="0"/>
              <a:t>25/02/2020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9BE2D-C9C1-4E51-B716-6BF125C18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E6BF7-AE81-4645-B38E-E19CC848C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F694C-830F-44A7-8985-373CABA530B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34492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35829-EB39-41CA-9574-3A25B74BC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1A0772-C228-431E-A7E4-6A365C8FD3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913BD-B289-4D2A-94EF-4D8231F94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7BDCD-95B9-4AB3-AA88-BB8AE8DDE7F4}" type="datetimeFigureOut">
              <a:rPr lang="en-DE" smtClean="0"/>
              <a:t>25/02/2020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C1AAF-E6A6-42D4-A2F0-253673716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ED80D-9E83-4261-82AD-9E593D926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F694C-830F-44A7-8985-373CABA530B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29664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5F9ED7-D619-4541-82F8-1BC48B7D80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F28105-2D11-46A8-B088-CA560D455A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7AB62-7D6A-4E20-9AE0-88035BFEF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7BDCD-95B9-4AB3-AA88-BB8AE8DDE7F4}" type="datetimeFigureOut">
              <a:rPr lang="en-DE" smtClean="0"/>
              <a:t>25/02/2020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6DE1E-2933-4542-A2F1-BC28E8C56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B6A8F-7DB3-4434-994A-8B839F9A1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F694C-830F-44A7-8985-373CABA530B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52970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2424-E227-4D2F-803B-46BB4B483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3055"/>
            <a:ext cx="10515600" cy="82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B9560-AD6D-44AD-BBAB-D4F85C1C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10443"/>
            <a:ext cx="10515600" cy="366651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2B38E-42E4-424E-A6FE-72AD90BBD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27.02.2020</a:t>
            </a:r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AA7FF-16CC-47B3-90E4-B6B484864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E2C75-2664-4095-B522-498A70ADB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F694C-830F-44A7-8985-373CABA530B4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39399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56556-2868-4946-95C4-7E11365AA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E5435-1290-45EC-B7F6-33066F3E6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2C83C-0C60-46A8-B097-6BFA52579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7BDCD-95B9-4AB3-AA88-BB8AE8DDE7F4}" type="datetimeFigureOut">
              <a:rPr lang="en-DE" smtClean="0"/>
              <a:t>25/02/2020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F7D535-AC50-4205-89F8-07A33E8A6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9BE6E-E2A8-4662-8872-30E81EFA6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F694C-830F-44A7-8985-373CABA530B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9282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4A397-E472-4399-82EC-455F6FB9E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F56EC-5E37-4077-BCE0-8D6ECF7961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CC9887-0E44-47B4-B6CE-86EA3EB53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EBD3BB-64CB-4AE7-B99D-AE2441576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7BDCD-95B9-4AB3-AA88-BB8AE8DDE7F4}" type="datetimeFigureOut">
              <a:rPr lang="en-DE" smtClean="0"/>
              <a:t>25/02/2020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A5B68F-48A6-4463-BEB9-F4C2D5AB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813E56-AE03-4C48-B5B5-D083A66FD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F694C-830F-44A7-8985-373CABA530B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48333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02806-AB48-4CD3-99D0-B53B753F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0832E-3168-4AE0-80FF-0CFF3AAE9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E51227-6BED-48A9-B516-90FC9613DC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6C5552-4BED-4E2B-BBB5-CD06375994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669A85-5164-4D21-9863-21C233167D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5AEFDE-D738-45F4-A915-79243CD07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7BDCD-95B9-4AB3-AA88-BB8AE8DDE7F4}" type="datetimeFigureOut">
              <a:rPr lang="en-DE" smtClean="0"/>
              <a:t>25/02/2020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F14CC9-0FD5-4A5D-BBE2-A9EF50D63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1A7DC5-724B-4C49-A090-8BFB1BB29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F694C-830F-44A7-8985-373CABA530B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64337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16FCE-DCFF-4A52-8F38-2B59EC68E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BF69CE-A78D-4FDE-881E-597EC2A94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7BDCD-95B9-4AB3-AA88-BB8AE8DDE7F4}" type="datetimeFigureOut">
              <a:rPr lang="en-DE" smtClean="0"/>
              <a:t>25/02/2020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8AC642-542A-43E8-99AF-284F2B201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4C1441-9D62-4945-9C0F-9E08C4F4E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F694C-830F-44A7-8985-373CABA530B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3126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A20A10-4065-419A-A9FC-4E3A7C0A5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7BDCD-95B9-4AB3-AA88-BB8AE8DDE7F4}" type="datetimeFigureOut">
              <a:rPr lang="en-DE" smtClean="0"/>
              <a:t>25/02/2020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5804D7-649D-483D-BC8E-12FD24CCC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E7888-4F9D-4038-A84F-5816DF552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F694C-830F-44A7-8985-373CABA530B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46152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A537A-F7C2-4E90-B8B5-CC0B72CB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31366-F876-49B1-80D7-8E81B3630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3DE568-2437-4138-B68A-E926083095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E48772-7436-445D-9137-0802F2C0F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7BDCD-95B9-4AB3-AA88-BB8AE8DDE7F4}" type="datetimeFigureOut">
              <a:rPr lang="en-DE" smtClean="0"/>
              <a:t>25/02/2020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CD3823-5788-4AEA-B0DB-D0A2E367D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90C657-7997-43FE-AD8F-BF3CD7E70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F694C-830F-44A7-8985-373CABA530B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45447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8FEFF-8753-4A36-8ABC-45BE059E4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CCDB2D-29D9-4CBB-A98F-44AF162001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8A4524-E968-4AD7-9003-1F654F7B72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03C3B-21F8-4D6F-ADBE-EDF3DE4FA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7BDCD-95B9-4AB3-AA88-BB8AE8DDE7F4}" type="datetimeFigureOut">
              <a:rPr lang="en-DE" smtClean="0"/>
              <a:t>25/02/2020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837D6-EBEB-4B2C-BA2F-DF1A83EFF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8BBE20-1BBD-444B-ADC0-A053A1C71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F694C-830F-44A7-8985-373CABA530B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14039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B9B570-6ECB-4BD6-B2F2-77FC33537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3942" y="365126"/>
            <a:ext cx="8909857" cy="82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A1C3E-A9A0-44FD-B2A7-3B51BA0E74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333789-ADB3-46BE-B552-6C00580D28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E7BDCD-95B9-4AB3-AA88-BB8AE8DDE7F4}" type="datetimeFigureOut">
              <a:rPr lang="en-DE" smtClean="0"/>
              <a:t>25/02/2020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0671C-AE62-4031-8152-41CECDD38E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D0C8A-4647-4EF5-9E47-810CB114B4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F694C-830F-44A7-8985-373CABA530B4}" type="slidenum">
              <a:rPr lang="en-DE" smtClean="0"/>
              <a:t>‹#›</a:t>
            </a:fld>
            <a:endParaRPr lang="en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EAC0C2A-DF4D-44D4-AE56-5EEDE054FC7A}"/>
              </a:ext>
            </a:extLst>
          </p:cNvPr>
          <p:cNvSpPr/>
          <p:nvPr userDrawn="1"/>
        </p:nvSpPr>
        <p:spPr>
          <a:xfrm>
            <a:off x="0" y="0"/>
            <a:ext cx="12192000" cy="1512000"/>
          </a:xfrm>
          <a:prstGeom prst="rect">
            <a:avLst/>
          </a:prstGeom>
          <a:solidFill>
            <a:srgbClr val="779A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2">
            <a:extLst>
              <a:ext uri="{FF2B5EF4-FFF2-40B4-BE49-F238E27FC236}">
                <a16:creationId xmlns:a16="http://schemas.microsoft.com/office/drawing/2014/main" id="{213C8B19-6FFE-4391-96AF-C7015BF44072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0" y="-43119"/>
            <a:ext cx="2291462" cy="1506510"/>
          </a:xfrm>
          <a:prstGeom prst="rect">
            <a:avLst/>
          </a:prstGeom>
        </p:spPr>
      </p:pic>
      <p:cxnSp>
        <p:nvCxnSpPr>
          <p:cNvPr id="9" name="Gerader Verbinder 11">
            <a:extLst>
              <a:ext uri="{FF2B5EF4-FFF2-40B4-BE49-F238E27FC236}">
                <a16:creationId xmlns:a16="http://schemas.microsoft.com/office/drawing/2014/main" id="{62C162B1-0FF3-4D00-BC6B-D2278BF3847F}"/>
              </a:ext>
            </a:extLst>
          </p:cNvPr>
          <p:cNvCxnSpPr>
            <a:cxnSpLocks/>
          </p:cNvCxnSpPr>
          <p:nvPr userDrawn="1"/>
        </p:nvCxnSpPr>
        <p:spPr>
          <a:xfrm>
            <a:off x="2304000" y="313712"/>
            <a:ext cx="0" cy="82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E3307F6-EE3F-414E-95BD-56CA50A69A47}"/>
              </a:ext>
            </a:extLst>
          </p:cNvPr>
          <p:cNvSpPr txBox="1">
            <a:spLocks/>
          </p:cNvSpPr>
          <p:nvPr userDrawn="1"/>
        </p:nvSpPr>
        <p:spPr>
          <a:xfrm>
            <a:off x="2555775" y="214790"/>
            <a:ext cx="8042109" cy="119261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InfoDispRegular-Roman" panose="02000506050000020004" pitchFamily="2" charset="0"/>
                <a:ea typeface="Roboto Condensed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endParaRPr lang="de-DE" sz="1900" baseline="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de-DE" sz="1900" baseline="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IntelliPhoto – Gruppe 7</a:t>
            </a:r>
            <a:endParaRPr lang="de-DE" sz="19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40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C31B0-8E1A-4119-A50C-C87BA62F1E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IntelliPhoto</a:t>
            </a:r>
            <a:r>
              <a:rPr lang="en-US" dirty="0"/>
              <a:t> v1.0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CE5090-B52E-496F-B258-ED2B8EA884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Gruppe 7</a:t>
            </a:r>
          </a:p>
          <a:p>
            <a:r>
              <a:rPr lang="en-US" dirty="0"/>
              <a:t>Bastian, Jan, Jonas, Paul, Sebastian&amp; Conrad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77338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6C0CF-4CBE-4BCB-8F47-8048D0BD0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F12F3A-C797-4637-ADEE-0796CE60B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778" y="1597672"/>
            <a:ext cx="6280022" cy="526032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D0230C-1D97-4A6C-9B4F-B04E54620A7B}"/>
              </a:ext>
            </a:extLst>
          </p:cNvPr>
          <p:cNvSpPr txBox="1"/>
          <p:nvPr/>
        </p:nvSpPr>
        <p:spPr>
          <a:xfrm>
            <a:off x="2657667" y="4043170"/>
            <a:ext cx="2416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IntelliToolRectangle.cpp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63452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59FD1-5E11-4468-AAA6-FF6E190F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03430"/>
            <a:ext cx="5257800" cy="828000"/>
          </a:xfrm>
        </p:spPr>
        <p:txBody>
          <a:bodyPr/>
          <a:lstStyle/>
          <a:p>
            <a:r>
              <a:rPr lang="en-US" dirty="0" err="1"/>
              <a:t>Dokumentation</a:t>
            </a:r>
            <a:r>
              <a:rPr lang="en-US" dirty="0"/>
              <a:t> - UML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8E3881-C6C5-489D-B47F-C25C6F4CBE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"/>
          <a:stretch/>
        </p:blipFill>
        <p:spPr>
          <a:xfrm>
            <a:off x="1667796" y="1530497"/>
            <a:ext cx="8856407" cy="5327503"/>
          </a:xfrm>
        </p:spPr>
      </p:pic>
    </p:spTree>
    <p:extLst>
      <p:ext uri="{BB962C8B-B14F-4D97-AF65-F5344CB8AC3E}">
        <p14:creationId xmlns:p14="http://schemas.microsoft.com/office/powerpoint/2010/main" val="293208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1080C-17C6-4691-BF17-45E4C24BE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142" y="1563204"/>
            <a:ext cx="2718732" cy="828000"/>
          </a:xfrm>
        </p:spPr>
        <p:txBody>
          <a:bodyPr/>
          <a:lstStyle/>
          <a:p>
            <a:r>
              <a:rPr lang="en-US" dirty="0"/>
              <a:t>Pen Tool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BA7953-DB16-4ABE-AD21-34BF9EF1A1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720" y="1561778"/>
            <a:ext cx="5383268" cy="5256816"/>
          </a:xfrm>
        </p:spPr>
      </p:pic>
    </p:spTree>
    <p:extLst>
      <p:ext uri="{BB962C8B-B14F-4D97-AF65-F5344CB8AC3E}">
        <p14:creationId xmlns:p14="http://schemas.microsoft.com/office/powerpoint/2010/main" val="2950160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80AA04-0D5F-4357-88AF-575B17711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636" y="1610343"/>
            <a:ext cx="2848728" cy="524765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155AA0-6CB7-435E-B29F-D45029A52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Case </a:t>
            </a:r>
            <a:r>
              <a:rPr lang="en-US" dirty="0" err="1"/>
              <a:t>Diagramm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74347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3C60B-6897-4077-BA9F-75B838E86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545848"/>
            <a:ext cx="8909857" cy="828000"/>
          </a:xfrm>
        </p:spPr>
        <p:txBody>
          <a:bodyPr/>
          <a:lstStyle/>
          <a:p>
            <a:r>
              <a:rPr lang="en-US" dirty="0" err="1"/>
              <a:t>Benutzerhandbuch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8A3AB2-236B-49C6-B982-9B8A52F1C8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167" y="1545848"/>
            <a:ext cx="4013433" cy="5113997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3A465C8-9EB2-4443-B8FA-CD115838C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1" y="2373848"/>
            <a:ext cx="5545821" cy="4351338"/>
          </a:xfrm>
        </p:spPr>
        <p:txBody>
          <a:bodyPr/>
          <a:lstStyle/>
          <a:p>
            <a:r>
              <a:rPr lang="en-US" dirty="0"/>
              <a:t>6 Seiten</a:t>
            </a:r>
          </a:p>
          <a:p>
            <a:r>
              <a:rPr lang="en-US" dirty="0" err="1"/>
              <a:t>Englisch</a:t>
            </a:r>
            <a:endParaRPr lang="en-US" dirty="0"/>
          </a:p>
          <a:p>
            <a:r>
              <a:rPr lang="en-US" dirty="0" err="1"/>
              <a:t>Alle</a:t>
            </a:r>
            <a:r>
              <a:rPr lang="en-US" dirty="0"/>
              <a:t> </a:t>
            </a:r>
            <a:r>
              <a:rPr lang="en-US" dirty="0" err="1"/>
              <a:t>Funktionen</a:t>
            </a:r>
            <a:r>
              <a:rPr lang="en-US" dirty="0"/>
              <a:t> + Tools </a:t>
            </a:r>
            <a:r>
              <a:rPr lang="en-US" dirty="0" err="1"/>
              <a:t>beschrieben</a:t>
            </a:r>
            <a:endParaRPr lang="en-US" dirty="0"/>
          </a:p>
          <a:p>
            <a:endParaRPr lang="en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F2F4BC-C629-4AF8-BF2A-49123778F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4484153"/>
            <a:ext cx="5811061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2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0F5A9-E333-4E1D-A8AB-0D0F37120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314719"/>
            <a:ext cx="5825384" cy="828000"/>
          </a:xfrm>
        </p:spPr>
        <p:txBody>
          <a:bodyPr/>
          <a:lstStyle/>
          <a:p>
            <a:r>
              <a:rPr lang="en-US" dirty="0"/>
              <a:t>Benchmarks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DF3868-F689-4D40-B8E1-5B5A396E60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8320" y="1503055"/>
            <a:ext cx="8375359" cy="5234599"/>
          </a:xfrm>
        </p:spPr>
      </p:pic>
    </p:spTree>
    <p:extLst>
      <p:ext uri="{BB962C8B-B14F-4D97-AF65-F5344CB8AC3E}">
        <p14:creationId xmlns:p14="http://schemas.microsoft.com/office/powerpoint/2010/main" val="3406688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46846-108C-40A2-9EF8-C55C2C98B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Offene</a:t>
            </a:r>
            <a:r>
              <a:rPr lang="en-US" dirty="0"/>
              <a:t> </a:t>
            </a:r>
            <a:r>
              <a:rPr lang="en-US" dirty="0" err="1"/>
              <a:t>Anforderungen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1C0C8-2CFA-459F-9258-33FDCD62E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10443"/>
            <a:ext cx="5176706" cy="3666519"/>
          </a:xfrm>
        </p:spPr>
        <p:txBody>
          <a:bodyPr/>
          <a:lstStyle/>
          <a:p>
            <a:r>
              <a:rPr lang="en-US" dirty="0" err="1"/>
              <a:t>Rotationstool</a:t>
            </a:r>
            <a:endParaRPr lang="en-US" dirty="0"/>
          </a:p>
          <a:p>
            <a:r>
              <a:rPr lang="en-US" dirty="0" err="1"/>
              <a:t>Skalierungstool</a:t>
            </a:r>
            <a:endParaRPr lang="en-US" dirty="0"/>
          </a:p>
          <a:p>
            <a:r>
              <a:rPr lang="en-US" dirty="0" err="1"/>
              <a:t>Zoomen</a:t>
            </a:r>
            <a:endParaRPr lang="en-US" dirty="0"/>
          </a:p>
          <a:p>
            <a:r>
              <a:rPr lang="en-US" dirty="0"/>
              <a:t>3D Tools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E38BE4-647D-4BE0-9924-26EE0F1C1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461" y="1577130"/>
            <a:ext cx="5630474" cy="514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66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95048-EA5C-43BF-A252-645223189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805" y="3429000"/>
            <a:ext cx="3732389" cy="828000"/>
          </a:xfrm>
        </p:spPr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Teamarbeit</a:t>
            </a:r>
            <a:r>
              <a:rPr lang="en-US" dirty="0"/>
              <a:t>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404307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B485F-C148-46AA-B212-48F4F539A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3EA4D-2DE3-4FC7-A1D6-072B90612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Wie </a:t>
            </a:r>
            <a:r>
              <a:rPr lang="en-US" dirty="0" err="1"/>
              <a:t>strukturiere</a:t>
            </a:r>
            <a:r>
              <a:rPr lang="en-US" dirty="0"/>
              <a:t> ich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Kundenprojekt</a:t>
            </a:r>
            <a:r>
              <a:rPr lang="en-US" dirty="0"/>
              <a:t>?</a:t>
            </a:r>
          </a:p>
          <a:p>
            <a:r>
              <a:rPr lang="en-US" dirty="0"/>
              <a:t>Wie </a:t>
            </a:r>
            <a:r>
              <a:rPr lang="en-US" dirty="0" err="1"/>
              <a:t>arbeite</a:t>
            </a:r>
            <a:r>
              <a:rPr lang="en-US" dirty="0"/>
              <a:t> ich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Kundenanforderungen</a:t>
            </a:r>
            <a:r>
              <a:rPr lang="en-US" dirty="0"/>
              <a:t>?</a:t>
            </a:r>
          </a:p>
          <a:p>
            <a:r>
              <a:rPr lang="en-US" dirty="0"/>
              <a:t>Wie </a:t>
            </a:r>
            <a:r>
              <a:rPr lang="en-US" dirty="0" err="1"/>
              <a:t>organisiere</a:t>
            </a:r>
            <a:r>
              <a:rPr lang="en-US" dirty="0"/>
              <a:t> ich </a:t>
            </a:r>
            <a:r>
              <a:rPr lang="en-US" dirty="0" err="1"/>
              <a:t>eine</a:t>
            </a:r>
            <a:r>
              <a:rPr lang="en-US" dirty="0"/>
              <a:t> Gruppe?</a:t>
            </a:r>
          </a:p>
          <a:p>
            <a:r>
              <a:rPr lang="en-US" dirty="0"/>
              <a:t>Wie </a:t>
            </a:r>
            <a:r>
              <a:rPr lang="en-US" dirty="0" err="1"/>
              <a:t>gehe</a:t>
            </a:r>
            <a:r>
              <a:rPr lang="en-US" dirty="0"/>
              <a:t> ich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Problemen</a:t>
            </a:r>
            <a:r>
              <a:rPr lang="en-US" dirty="0"/>
              <a:t> und </a:t>
            </a:r>
            <a:r>
              <a:rPr lang="en-US" dirty="0" err="1"/>
              <a:t>Meinungsunterschieden</a:t>
            </a:r>
            <a:r>
              <a:rPr lang="en-US" dirty="0"/>
              <a:t> um?</a:t>
            </a:r>
          </a:p>
          <a:p>
            <a:r>
              <a:rPr lang="en-US" dirty="0"/>
              <a:t>Was </a:t>
            </a:r>
            <a:r>
              <a:rPr lang="en-US" dirty="0" err="1"/>
              <a:t>nützen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verschiedene</a:t>
            </a:r>
            <a:r>
              <a:rPr lang="en-US" dirty="0"/>
              <a:t> </a:t>
            </a:r>
            <a:r>
              <a:rPr lang="en-US" dirty="0" err="1"/>
              <a:t>Charaktere</a:t>
            </a:r>
            <a:r>
              <a:rPr lang="en-US" dirty="0"/>
              <a:t> und </a:t>
            </a:r>
            <a:r>
              <a:rPr lang="en-US" dirty="0" err="1"/>
              <a:t>Wissensstände</a:t>
            </a:r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15550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659F5A-E54C-41E3-969D-E3A392C2B7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5" y="3999066"/>
            <a:ext cx="4445732" cy="277858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E36168-1EAF-41C3-ACC1-F40556CC9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909" y="1637279"/>
            <a:ext cx="4943913" cy="2780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FB1C37-F683-45C7-84F5-F435F74749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873" y="3999066"/>
            <a:ext cx="4943912" cy="27809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55BDF5-0ED1-455B-B5BC-C6DB0C2FA039}"/>
              </a:ext>
            </a:extLst>
          </p:cNvPr>
          <p:cNvSpPr txBox="1"/>
          <p:nvPr/>
        </p:nvSpPr>
        <p:spPr>
          <a:xfrm>
            <a:off x="96215" y="3629734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macOS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C44332-874F-4A0E-BE60-D16066AA63BB}"/>
              </a:ext>
            </a:extLst>
          </p:cNvPr>
          <p:cNvSpPr txBox="1"/>
          <p:nvPr/>
        </p:nvSpPr>
        <p:spPr>
          <a:xfrm>
            <a:off x="5234784" y="4418230"/>
            <a:ext cx="10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Windows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C5EB47-119B-4640-9438-62522D9DB637}"/>
              </a:ext>
            </a:extLst>
          </p:cNvPr>
          <p:cNvSpPr txBox="1"/>
          <p:nvPr/>
        </p:nvSpPr>
        <p:spPr>
          <a:xfrm>
            <a:off x="11201501" y="3629734"/>
            <a:ext cx="894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Ubuntu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7223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BC6B3-8334-43B0-BFA1-DCBDC846D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Gliederung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C01E8-436E-4A7D-887F-28D0E8D32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 err="1"/>
              <a:t>Produktpräsentation</a:t>
            </a:r>
            <a:endParaRPr lang="en-US" dirty="0"/>
          </a:p>
          <a:p>
            <a:pPr marL="971550" lvl="1" indent="-514350">
              <a:buAutoNum type="arabicPeriod"/>
            </a:pPr>
            <a:r>
              <a:rPr lang="en-US" dirty="0" err="1"/>
              <a:t>Funktionen</a:t>
            </a:r>
            <a:endParaRPr lang="en-US" dirty="0"/>
          </a:p>
          <a:p>
            <a:pPr marL="971550" lvl="1" indent="-514350">
              <a:buAutoNum type="arabicPeriod"/>
            </a:pPr>
            <a:r>
              <a:rPr lang="en-US" dirty="0"/>
              <a:t>Code Review</a:t>
            </a:r>
          </a:p>
          <a:p>
            <a:pPr marL="971550" lvl="1" indent="-514350">
              <a:buAutoNum type="arabicPeriod"/>
            </a:pPr>
            <a:r>
              <a:rPr lang="en-US" dirty="0" err="1"/>
              <a:t>Dokumentation</a:t>
            </a:r>
            <a:endParaRPr lang="en-US" dirty="0"/>
          </a:p>
          <a:p>
            <a:pPr marL="971550" lvl="1" indent="-514350">
              <a:buAutoNum type="arabicPeriod"/>
            </a:pPr>
            <a:r>
              <a:rPr lang="en-US" dirty="0" err="1"/>
              <a:t>Offene</a:t>
            </a:r>
            <a:r>
              <a:rPr lang="en-US" dirty="0"/>
              <a:t> </a:t>
            </a:r>
            <a:r>
              <a:rPr lang="en-US" dirty="0" err="1"/>
              <a:t>Anforderungen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err="1"/>
              <a:t>Teamarbeit</a:t>
            </a:r>
            <a:endParaRPr lang="en-US" dirty="0"/>
          </a:p>
          <a:p>
            <a:pPr marL="971550" lvl="1" indent="-514350">
              <a:buAutoNum type="arabicPeriod"/>
            </a:pPr>
            <a:r>
              <a:rPr lang="en-US" dirty="0"/>
              <a:t>Lessons Learned</a:t>
            </a:r>
          </a:p>
          <a:p>
            <a:pPr marL="971550" lvl="1" indent="-514350">
              <a:buAutoNum type="arabicPeriod"/>
            </a:pPr>
            <a:r>
              <a:rPr lang="en-US" dirty="0" err="1"/>
              <a:t>Probleme</a:t>
            </a:r>
            <a:r>
              <a:rPr lang="en-US" dirty="0"/>
              <a:t> + </a:t>
            </a:r>
            <a:r>
              <a:rPr lang="en-US" dirty="0" err="1"/>
              <a:t>Lösungen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err="1"/>
              <a:t>Fragen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642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C8CC0-FB68-4851-A7FE-968B80B9F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Probleme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08C8F-FC60-4A2B-962B-3DAC4D2A4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10443"/>
            <a:ext cx="10515600" cy="4234306"/>
          </a:xfrm>
        </p:spPr>
        <p:txBody>
          <a:bodyPr>
            <a:normAutofit/>
          </a:bodyPr>
          <a:lstStyle/>
          <a:p>
            <a:r>
              <a:rPr lang="en-US" dirty="0" err="1"/>
              <a:t>Startschwierigkeiten</a:t>
            </a:r>
            <a:endParaRPr lang="en-US" dirty="0"/>
          </a:p>
          <a:p>
            <a:pPr lvl="1"/>
            <a:r>
              <a:rPr lang="en-US" dirty="0" err="1"/>
              <a:t>Wenig</a:t>
            </a:r>
            <a:r>
              <a:rPr lang="en-US" dirty="0"/>
              <a:t> </a:t>
            </a:r>
            <a:r>
              <a:rPr lang="en-US" dirty="0" err="1"/>
              <a:t>Absprache</a:t>
            </a:r>
            <a:endParaRPr lang="en-US" dirty="0"/>
          </a:p>
          <a:p>
            <a:pPr lvl="1"/>
            <a:r>
              <a:rPr lang="en-US" dirty="0" err="1"/>
              <a:t>Einarbeitung</a:t>
            </a:r>
            <a:r>
              <a:rPr lang="en-US" dirty="0"/>
              <a:t> in Tools/ </a:t>
            </a:r>
            <a:r>
              <a:rPr lang="en-US" dirty="0" err="1"/>
              <a:t>Bibliotheken</a:t>
            </a:r>
            <a:endParaRPr lang="en-US" dirty="0"/>
          </a:p>
          <a:p>
            <a:pPr lvl="1"/>
            <a:r>
              <a:rPr lang="en-US" dirty="0" err="1"/>
              <a:t>Terminfindung</a:t>
            </a:r>
            <a:r>
              <a:rPr lang="en-US" dirty="0"/>
              <a:t> </a:t>
            </a:r>
            <a:r>
              <a:rPr lang="en-US" dirty="0" err="1"/>
              <a:t>schwierig</a:t>
            </a:r>
            <a:r>
              <a:rPr lang="en-US" dirty="0"/>
              <a:t> (</a:t>
            </a:r>
            <a:r>
              <a:rPr lang="en-US" dirty="0" err="1"/>
              <a:t>Verschiedene</a:t>
            </a:r>
            <a:r>
              <a:rPr lang="en-US" dirty="0"/>
              <a:t> </a:t>
            </a:r>
            <a:r>
              <a:rPr lang="en-US" dirty="0" err="1"/>
              <a:t>Studiengänge</a:t>
            </a:r>
            <a:r>
              <a:rPr lang="en-US" dirty="0"/>
              <a:t> – 6 </a:t>
            </a:r>
            <a:r>
              <a:rPr lang="en-US" dirty="0" err="1"/>
              <a:t>Personen</a:t>
            </a:r>
            <a:r>
              <a:rPr lang="en-US" dirty="0"/>
              <a:t>)</a:t>
            </a:r>
          </a:p>
          <a:p>
            <a:r>
              <a:rPr lang="en-US" dirty="0" err="1"/>
              <a:t>Zeitmanagement</a:t>
            </a:r>
            <a:endParaRPr lang="en-US" dirty="0"/>
          </a:p>
          <a:p>
            <a:pPr lvl="1"/>
            <a:r>
              <a:rPr lang="en-US" dirty="0" err="1"/>
              <a:t>Überschätzung</a:t>
            </a:r>
            <a:r>
              <a:rPr lang="en-US" dirty="0"/>
              <a:t> von </a:t>
            </a:r>
            <a:r>
              <a:rPr lang="en-US" dirty="0" err="1"/>
              <a:t>Problemen</a:t>
            </a:r>
            <a:r>
              <a:rPr lang="en-US" dirty="0"/>
              <a:t> (</a:t>
            </a:r>
            <a:r>
              <a:rPr lang="en-US" dirty="0" err="1"/>
              <a:t>z.B</a:t>
            </a:r>
            <a:r>
              <a:rPr lang="en-US" dirty="0"/>
              <a:t>. </a:t>
            </a:r>
            <a:r>
              <a:rPr lang="en-US" dirty="0" err="1"/>
              <a:t>Erstellen</a:t>
            </a:r>
            <a:r>
              <a:rPr lang="en-US" dirty="0"/>
              <a:t>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InputBox</a:t>
            </a:r>
            <a:r>
              <a:rPr lang="en-US" dirty="0"/>
              <a:t>)</a:t>
            </a:r>
          </a:p>
          <a:p>
            <a:r>
              <a:rPr lang="en-US" dirty="0" err="1"/>
              <a:t>Motivationsprobleme</a:t>
            </a:r>
            <a:r>
              <a:rPr lang="en-US" dirty="0"/>
              <a:t> – </a:t>
            </a:r>
            <a:r>
              <a:rPr lang="en-US" dirty="0" err="1"/>
              <a:t>Mindestanforderung</a:t>
            </a:r>
            <a:r>
              <a:rPr lang="en-US" dirty="0"/>
              <a:t> vs. </a:t>
            </a:r>
            <a:r>
              <a:rPr lang="en-US" dirty="0" err="1"/>
              <a:t>Übermotivation</a:t>
            </a:r>
            <a:endParaRPr lang="en-US" dirty="0"/>
          </a:p>
          <a:p>
            <a:r>
              <a:rPr lang="en-US" dirty="0" err="1"/>
              <a:t>Diskrepanz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dirty="0"/>
              <a:t> </a:t>
            </a:r>
            <a:r>
              <a:rPr lang="en-US" dirty="0" err="1"/>
              <a:t>Planung</a:t>
            </a:r>
            <a:r>
              <a:rPr lang="en-US" dirty="0"/>
              <a:t> und </a:t>
            </a:r>
            <a:r>
              <a:rPr lang="en-US" dirty="0" err="1"/>
              <a:t>Umsetzung</a:t>
            </a:r>
            <a:endParaRPr lang="en-US" dirty="0"/>
          </a:p>
          <a:p>
            <a:endParaRPr lang="en-US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39320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31DD1-2CA8-446A-BC8C-300372A49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Statistik</a:t>
            </a:r>
            <a:r>
              <a:rPr lang="en-US" dirty="0"/>
              <a:t> - </a:t>
            </a:r>
            <a:r>
              <a:rPr lang="en-US" dirty="0" err="1"/>
              <a:t>Arbeitsablauf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9CA29D-7C51-49E5-8F7B-41FCCB5CE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2741"/>
          <a:stretch/>
        </p:blipFill>
        <p:spPr>
          <a:xfrm>
            <a:off x="1246814" y="2651445"/>
            <a:ext cx="9698372" cy="3604896"/>
          </a:xfrm>
        </p:spPr>
      </p:pic>
    </p:spTree>
    <p:extLst>
      <p:ext uri="{BB962C8B-B14F-4D97-AF65-F5344CB8AC3E}">
        <p14:creationId xmlns:p14="http://schemas.microsoft.com/office/powerpoint/2010/main" val="1095310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3286B-40ED-4A2C-93C9-329FC2BB6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Statistik</a:t>
            </a:r>
            <a:r>
              <a:rPr lang="en-US" dirty="0"/>
              <a:t> – </a:t>
            </a:r>
            <a:r>
              <a:rPr lang="en-US" dirty="0" err="1"/>
              <a:t>Geänderte</a:t>
            </a:r>
            <a:r>
              <a:rPr lang="en-US" dirty="0"/>
              <a:t> </a:t>
            </a:r>
            <a:r>
              <a:rPr lang="en-US" dirty="0" err="1"/>
              <a:t>Zeilen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EC1DD8-97DF-41F3-A783-D1C466533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39" y="2980702"/>
            <a:ext cx="6331315" cy="237424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B53E635-9D61-485E-B27F-780F6633B1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8765" r="6081"/>
          <a:stretch/>
        </p:blipFill>
        <p:spPr>
          <a:xfrm>
            <a:off x="347599" y="2600588"/>
            <a:ext cx="5747640" cy="335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07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A8914-3753-41D3-B4A9-382571D71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2806"/>
            <a:ext cx="8909857" cy="828000"/>
          </a:xfrm>
        </p:spPr>
        <p:txBody>
          <a:bodyPr/>
          <a:lstStyle/>
          <a:p>
            <a:r>
              <a:rPr lang="en-US" dirty="0" err="1"/>
              <a:t>Statistik</a:t>
            </a:r>
            <a:r>
              <a:rPr lang="en-US" dirty="0"/>
              <a:t> - </a:t>
            </a:r>
            <a:r>
              <a:rPr lang="en-US" dirty="0" err="1"/>
              <a:t>Arbeitszeiten</a:t>
            </a:r>
            <a:endParaRPr lang="en-D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42AD02F-D1B9-4FB8-B259-39C7292FC1F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29744"/>
            <a:ext cx="5181600" cy="1943099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065F964-4E58-462C-8B8D-B3979E73E3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029744"/>
            <a:ext cx="5181600" cy="1943099"/>
          </a:xfrm>
        </p:spPr>
      </p:pic>
    </p:spTree>
    <p:extLst>
      <p:ext uri="{BB962C8B-B14F-4D97-AF65-F5344CB8AC3E}">
        <p14:creationId xmlns:p14="http://schemas.microsoft.com/office/powerpoint/2010/main" val="3267175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C8720-9B9D-4758-A468-83C534031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40" y="1485157"/>
            <a:ext cx="8909857" cy="828000"/>
          </a:xfrm>
        </p:spPr>
        <p:txBody>
          <a:bodyPr/>
          <a:lstStyle/>
          <a:p>
            <a:r>
              <a:rPr lang="en-US" dirty="0" err="1"/>
              <a:t>Statistik</a:t>
            </a:r>
            <a:r>
              <a:rPr lang="en-US" dirty="0"/>
              <a:t> - </a:t>
            </a:r>
            <a:r>
              <a:rPr lang="en-US" dirty="0" err="1"/>
              <a:t>Arbeitsteilung</a:t>
            </a:r>
            <a:endParaRPr lang="en-DE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425F5AA-B345-4E61-90B7-C3AF18653C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28" y="2698379"/>
            <a:ext cx="2376960" cy="2376960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4EC840-5467-48F6-8BFB-6F09F6E13779}"/>
              </a:ext>
            </a:extLst>
          </p:cNvPr>
          <p:cNvSpPr txBox="1"/>
          <p:nvPr/>
        </p:nvSpPr>
        <p:spPr>
          <a:xfrm>
            <a:off x="933301" y="2313157"/>
            <a:ext cx="735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9F05924-B940-4E6A-BA20-F6750E277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8288" y="4479602"/>
            <a:ext cx="2376960" cy="23769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D708D3E-698F-425C-AF3F-1AAB7D5A99F9}"/>
              </a:ext>
            </a:extLst>
          </p:cNvPr>
          <p:cNvSpPr txBox="1"/>
          <p:nvPr/>
        </p:nvSpPr>
        <p:spPr>
          <a:xfrm>
            <a:off x="2829241" y="4110270"/>
            <a:ext cx="169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Dokumentation</a:t>
            </a:r>
            <a:endParaRPr lang="en-DE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82681D09-6A12-4478-84A4-086D6B694D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65248" y="2704475"/>
            <a:ext cx="2376960" cy="23769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3A9D4A3-424A-4511-B4BA-15FB7F155632}"/>
              </a:ext>
            </a:extLst>
          </p:cNvPr>
          <p:cNvSpPr txBox="1"/>
          <p:nvPr/>
        </p:nvSpPr>
        <p:spPr>
          <a:xfrm>
            <a:off x="4873339" y="2338235"/>
            <a:ext cx="2445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Kundenkommunikation</a:t>
            </a:r>
            <a:endParaRPr lang="en-DE" dirty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67DFAA17-796C-45D5-9409-F35EB32AFF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73537" y="4452231"/>
            <a:ext cx="2404331" cy="240433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87DBFEB-CBFF-4442-BF51-910ECCB5CC2D}"/>
              </a:ext>
            </a:extLst>
          </p:cNvPr>
          <p:cNvSpPr txBox="1"/>
          <p:nvPr/>
        </p:nvSpPr>
        <p:spPr>
          <a:xfrm>
            <a:off x="7452019" y="4055617"/>
            <a:ext cx="184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Teamorganisation</a:t>
            </a:r>
            <a:endParaRPr lang="en-DE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80D28C0-EA29-43C9-9375-9847296E32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09197" y="2698379"/>
            <a:ext cx="2376960" cy="237696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E320801-4F53-404E-94D4-A5B3D78E3F0B}"/>
              </a:ext>
            </a:extLst>
          </p:cNvPr>
          <p:cNvSpPr txBox="1"/>
          <p:nvPr/>
        </p:nvSpPr>
        <p:spPr>
          <a:xfrm>
            <a:off x="10136654" y="2313157"/>
            <a:ext cx="1122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 Design</a:t>
            </a:r>
            <a:endParaRPr lang="en-DE" dirty="0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76C34EA5-BAE0-44F1-8A0C-425D954B64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97676" y="5301031"/>
            <a:ext cx="769906" cy="132983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4C28F1B-AD28-420B-B1DF-D4EFE99606F9}"/>
              </a:ext>
            </a:extLst>
          </p:cNvPr>
          <p:cNvSpPr/>
          <p:nvPr/>
        </p:nvSpPr>
        <p:spPr>
          <a:xfrm>
            <a:off x="10873746" y="5251103"/>
            <a:ext cx="769906" cy="1429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Jonas</a:t>
            </a:r>
            <a:endParaRPr lang="en-DE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052B6D-5397-4678-B38F-CD9EA31CC162}"/>
              </a:ext>
            </a:extLst>
          </p:cNvPr>
          <p:cNvSpPr txBox="1"/>
          <p:nvPr/>
        </p:nvSpPr>
        <p:spPr>
          <a:xfrm>
            <a:off x="10838569" y="5181120"/>
            <a:ext cx="9854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Jonas</a:t>
            </a:r>
          </a:p>
          <a:p>
            <a:r>
              <a:rPr lang="en-US" sz="1600" dirty="0"/>
              <a:t>Bastian</a:t>
            </a:r>
          </a:p>
          <a:p>
            <a:r>
              <a:rPr lang="en-US" sz="1600" dirty="0"/>
              <a:t>Jan</a:t>
            </a:r>
          </a:p>
          <a:p>
            <a:r>
              <a:rPr lang="en-US" sz="1600" dirty="0"/>
              <a:t>Sebastian</a:t>
            </a:r>
          </a:p>
          <a:p>
            <a:r>
              <a:rPr lang="en-US" sz="1600" dirty="0"/>
              <a:t>Conrad</a:t>
            </a:r>
          </a:p>
          <a:p>
            <a:r>
              <a:rPr lang="en-US" sz="1600" dirty="0"/>
              <a:t>Paul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332457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05047-E6E1-47F1-AA58-CE6C8A357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Noch</a:t>
            </a:r>
            <a:r>
              <a:rPr lang="en-US" dirty="0"/>
              <a:t> </a:t>
            </a:r>
            <a:r>
              <a:rPr lang="en-US" dirty="0" err="1"/>
              <a:t>Fragen</a:t>
            </a:r>
            <a:r>
              <a:rPr lang="en-US" dirty="0"/>
              <a:t>?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05150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05047-E6E1-47F1-AA58-CE6C8A357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Vielen</a:t>
            </a:r>
            <a:r>
              <a:rPr lang="en-US" dirty="0"/>
              <a:t> Dank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06677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81626-41FC-491C-81CC-17C10C982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Funktionen</a:t>
            </a:r>
            <a:r>
              <a:rPr lang="en-US" dirty="0"/>
              <a:t> – Pen + </a:t>
            </a:r>
            <a:r>
              <a:rPr lang="en-US" dirty="0" err="1"/>
              <a:t>Floodfill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28512C-424B-4AC1-9970-CDD7541BD7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931" y="2686007"/>
            <a:ext cx="5560113" cy="312756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EF277A-85BE-45B5-8545-197EFFA56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56" y="2686007"/>
            <a:ext cx="5560114" cy="312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0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0D2A4-8CD9-4DFB-88C9-FA7A09B64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Funktionen</a:t>
            </a:r>
            <a:r>
              <a:rPr lang="en-US" dirty="0"/>
              <a:t> – Kreis + </a:t>
            </a:r>
            <a:r>
              <a:rPr lang="en-US" dirty="0" err="1"/>
              <a:t>Rechteck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5C8C80-2DC4-4149-9F58-EDBD6AC3C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524" y="2589577"/>
            <a:ext cx="5537669" cy="311493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FAAAE3-D4E3-4A17-AE8E-9AD6E0F34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07" y="2589577"/>
            <a:ext cx="5537668" cy="311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708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47035-69E2-4FCD-A0C3-8D02B44D1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Funktionen</a:t>
            </a:r>
            <a:r>
              <a:rPr lang="en-US" dirty="0"/>
              <a:t> – Line + Polygon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90298C-9A59-4CBD-A992-7B603BCAA7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430" y="2814259"/>
            <a:ext cx="5773567" cy="324763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885CFB-D457-45D9-AAC9-672A23F4A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3" y="2814259"/>
            <a:ext cx="5773567" cy="324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469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0767E-A968-46B9-BDC7-61E414B76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Funktionen</a:t>
            </a:r>
            <a:r>
              <a:rPr lang="en-US" dirty="0"/>
              <a:t> - Layer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27C086-B25C-4070-B48B-7BF227D003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333" y="2509838"/>
            <a:ext cx="6519333" cy="3667125"/>
          </a:xfrm>
        </p:spPr>
      </p:pic>
    </p:spTree>
    <p:extLst>
      <p:ext uri="{BB962C8B-B14F-4D97-AF65-F5344CB8AC3E}">
        <p14:creationId xmlns:p14="http://schemas.microsoft.com/office/powerpoint/2010/main" val="3576655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22973-1202-4FEB-9648-B733796DE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Funktionen</a:t>
            </a:r>
            <a:r>
              <a:rPr lang="en-US" dirty="0"/>
              <a:t> – Laden und </a:t>
            </a:r>
            <a:r>
              <a:rPr lang="en-US" dirty="0" err="1"/>
              <a:t>Speichern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614D15-A98B-474D-B98D-2F89444C5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44" y="2765745"/>
            <a:ext cx="5589863" cy="314429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DD9CC6-F6DD-4BF2-A8FF-30D702F901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93" y="2765745"/>
            <a:ext cx="5589863" cy="314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95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81626-41FC-491C-81CC-17C10C982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Funktionen</a:t>
            </a:r>
            <a:r>
              <a:rPr lang="en-US" dirty="0"/>
              <a:t> - Gradient</a:t>
            </a:r>
            <a:endParaRPr lang="en-D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30DC996-4BA5-467E-9160-0DC8D3D6E0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333" y="2509838"/>
            <a:ext cx="6519333" cy="3667125"/>
          </a:xfrm>
        </p:spPr>
      </p:pic>
    </p:spTree>
    <p:extLst>
      <p:ext uri="{BB962C8B-B14F-4D97-AF65-F5344CB8AC3E}">
        <p14:creationId xmlns:p14="http://schemas.microsoft.com/office/powerpoint/2010/main" val="1891783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E4CB9-5FEB-4737-AC79-C1EBFBEDD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</a:t>
            </a:r>
            <a:endParaRPr lang="en-DE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99933E9A-02CB-4254-8A46-0EC42F4ABD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984" y="1578556"/>
            <a:ext cx="7894957" cy="5168593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FF7FAE1-7B0D-4460-9CF9-0522FEDA4F0D}"/>
              </a:ext>
            </a:extLst>
          </p:cNvPr>
          <p:cNvSpPr txBox="1"/>
          <p:nvPr/>
        </p:nvSpPr>
        <p:spPr>
          <a:xfrm>
            <a:off x="2758557" y="3978186"/>
            <a:ext cx="127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IntelliTool.h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458747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207</Words>
  <Application>Microsoft Office PowerPoint</Application>
  <PresentationFormat>Widescreen</PresentationFormat>
  <Paragraphs>75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Roboto Condensed</vt:lpstr>
      <vt:lpstr>Office Theme</vt:lpstr>
      <vt:lpstr>IntelliPhoto v1.0</vt:lpstr>
      <vt:lpstr>Gliederung</vt:lpstr>
      <vt:lpstr>Funktionen – Pen + Floodfill</vt:lpstr>
      <vt:lpstr>Funktionen – Kreis + Rechteck</vt:lpstr>
      <vt:lpstr>Funktionen – Line + Polygon</vt:lpstr>
      <vt:lpstr>Funktionen - Layer</vt:lpstr>
      <vt:lpstr>Funktionen – Laden und Speichern</vt:lpstr>
      <vt:lpstr>Funktionen - Gradient</vt:lpstr>
      <vt:lpstr>Code Review</vt:lpstr>
      <vt:lpstr>Code Review</vt:lpstr>
      <vt:lpstr>Dokumentation - UML</vt:lpstr>
      <vt:lpstr>Pen Tool</vt:lpstr>
      <vt:lpstr>Use Case Diagramm</vt:lpstr>
      <vt:lpstr>Benutzerhandbuch</vt:lpstr>
      <vt:lpstr>Benchmarks</vt:lpstr>
      <vt:lpstr>Offene Anforderungen</vt:lpstr>
      <vt:lpstr>2. Teamarbeit </vt:lpstr>
      <vt:lpstr>Lessons Learned</vt:lpstr>
      <vt:lpstr>PowerPoint Presentation</vt:lpstr>
      <vt:lpstr>Probleme</vt:lpstr>
      <vt:lpstr>Statistik - Arbeitsablauf</vt:lpstr>
      <vt:lpstr>Statistik – Geänderte Zeilen</vt:lpstr>
      <vt:lpstr>Statistik - Arbeitszeiten</vt:lpstr>
      <vt:lpstr>Statistik - Arbeitsteilung</vt:lpstr>
      <vt:lpstr>Noch Fragen?</vt:lpstr>
      <vt:lpstr>Vielen Dank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IntelliPhoto v1.0</dc:title>
  <dc:creator>Conrad</dc:creator>
  <cp:lastModifiedBy>Conrad</cp:lastModifiedBy>
  <cp:revision>20</cp:revision>
  <dcterms:created xsi:type="dcterms:W3CDTF">2020-02-25T17:48:45Z</dcterms:created>
  <dcterms:modified xsi:type="dcterms:W3CDTF">2020-02-25T23:12:29Z</dcterms:modified>
</cp:coreProperties>
</file>